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255"/>
    <a:srgbClr val="197D6D"/>
    <a:srgbClr val="3DA32F"/>
    <a:srgbClr val="124A31"/>
    <a:srgbClr val="F8F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3EB0444-0CE8-525D-A18B-1B382AC23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9957FD6-C316-BD4C-3919-BEC980E8F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BDECEBD-76F4-58B1-C786-EAC096A1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5FA151C-566B-A22E-3CB4-9B2F0525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563F905-FC1A-7862-3343-75ED1D28F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2988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A63317E-1CAF-DC0B-EF6E-BD397E1D1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34C4D4C-C7D9-E1A2-0957-77AA854BA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51E766D-6CBA-85DC-AFAC-518FC47C2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798CDF0-4A43-17F2-C903-12A4688C4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968FF1A-2E2E-24A2-7FC4-9E01C0C4D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148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51C6918-5DC6-8AF3-DF52-0F1DF48E0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5ECC23C9-8355-9BDB-FB15-383B99E81B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6692892-CED7-8A8A-F937-E9A8A10FC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17979D1-3648-B018-C5A4-29A7CD3AB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AF33897-B376-F1B7-BF6D-73BEB19B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744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B97376-F033-9B09-E42D-962A0B9DB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407557D-0651-F62F-5987-7F344ABCC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862FBBE-BC64-5CBC-6B8B-F045FD05B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1A830B0-E5E9-16C6-4515-98BF1079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6B86E09-1ECF-4DD6-0751-0BCF9DD9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903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C634CDE-A863-BE00-056C-9672A87C2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D9C9C4E-4E53-B6AA-A770-F086248F5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D3B4119-513C-ADBB-33AB-8049A2D70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8214D01-1EDD-5199-ECD2-DDC6615C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5F73AAC-7B77-2E78-816D-5F30FBBE3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404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DF38F18-E6B8-D65B-6212-1AC2FA100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3A5C8F5-5806-D7B4-81A4-90E4A9E93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BA90E61F-BFAB-595A-15A9-7B9B80AAB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0F0DFAC-50A6-6FBC-D9D8-9BA07993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CC49C2B-3300-2CD7-A4F3-B150FC74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AECAD6C7-05ED-1DA2-F10D-A1DB81001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541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522254C-1AEC-9CB8-D0B4-423410CD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7A988B4-1F7E-9354-E33F-6D296BDA0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164CDD23-5E25-7152-AB46-AC3587E77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3A8D0DED-933B-1E44-C2D8-65536D033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8FBD8BBC-0516-6AA6-A4DF-00BEA01DC0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45A32C18-1DBE-AE91-5988-91C1E39B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7841868-64DD-0E5D-CDEC-DE2D2E011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B764B551-8649-2D8C-4674-E6CEC7FAE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425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F1BAA5A-CC5C-A1E3-2AAD-65661C774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D4C572C4-E494-DEF6-32D9-BD3D04F90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83664E61-7790-46FE-804F-70501D6F7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DFCA5C21-45C1-0B05-6F2A-8F06DBC2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450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43B55A13-04A0-6B0A-C6A9-AA8B3C791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59ABD88A-5CC5-C831-7531-C4E4EAFA6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41B155D-3CCF-1473-7DFD-F60C514EA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371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6F55FCA-ED7E-12A5-4E70-DF7A0D5BE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73F3CFE-093D-0175-BE58-85A3FBD87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BD0CFDF-FE58-3BDA-D12B-5E10D37D3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063B7D8-E4A8-6620-A48A-6A2797CA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18151F9-DD0A-397F-C929-34594F4C7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33D8E06-9585-6014-8B7B-24677222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067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7520FDB-AC14-B93D-4F92-3356643BA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AC6C19CC-2D2F-0C42-9226-FD37A1C44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9ED67683-8136-A0FD-FEF8-F2870D422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B49E7D11-BAD8-22A2-15E8-E1AF864DC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FA0FDCC-4F85-C909-AA5E-72FDDBDEE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341E427-4495-8775-F502-454EC103E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6311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2154B700-9B5F-F558-55BC-BC5C39F5A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854C2FF-5B7F-E356-9FA4-C810E777F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FD23DFE-5116-AF4A-B0DC-8B66CC137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1595E-E524-4BBF-B389-C44D49CF6238}" type="datetimeFigureOut">
              <a:rPr lang="th-TH" smtClean="0"/>
              <a:t>16/03/66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6525D79-AC26-DCB8-65F1-3E359E77D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61658EC-F13C-4335-705C-5E09662D5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C671C-B3F1-4851-947A-AC6456FC1AD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41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รูปภาพ 5" descr="รูปภาพประกอบด้วย ข้อความ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32AC7FF9-D123-8778-6E94-BE4F378F6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EA5FCD86-0362-B26A-E15B-6E7A0E2287E3}"/>
              </a:ext>
            </a:extLst>
          </p:cNvPr>
          <p:cNvSpPr txBox="1"/>
          <p:nvPr/>
        </p:nvSpPr>
        <p:spPr>
          <a:xfrm>
            <a:off x="0" y="3565838"/>
            <a:ext cx="12191996" cy="87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400" b="1" dirty="0">
                <a:solidFill>
                  <a:srgbClr val="146255"/>
                </a:solidFill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[</a:t>
            </a:r>
            <a:r>
              <a:rPr lang="en-US" sz="4400" b="1" dirty="0" err="1">
                <a:solidFill>
                  <a:srgbClr val="146255"/>
                </a:solidFill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ชื่อเรื่องภาษาไทย</a:t>
            </a:r>
            <a:r>
              <a:rPr lang="th-TH" sz="4400" b="1" dirty="0">
                <a:solidFill>
                  <a:srgbClr val="146255"/>
                </a:solidFill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และ</a:t>
            </a:r>
            <a:r>
              <a:rPr lang="en-US" sz="4400" b="1" dirty="0" err="1">
                <a:solidFill>
                  <a:srgbClr val="146255"/>
                </a:solidFill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ภาษาอังกฤษ</a:t>
            </a:r>
            <a:r>
              <a:rPr lang="en-US" sz="4400" b="1" dirty="0">
                <a:solidFill>
                  <a:srgbClr val="146255"/>
                </a:solidFill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(TH </a:t>
            </a:r>
            <a:r>
              <a:rPr lang="en-US" sz="4400" b="1" dirty="0" err="1">
                <a:solidFill>
                  <a:srgbClr val="146255"/>
                </a:solidFill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SarabunPSK</a:t>
            </a:r>
            <a:r>
              <a:rPr lang="en-US" sz="4400" b="1" dirty="0">
                <a:solidFill>
                  <a:srgbClr val="146255"/>
                </a:solidFill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</a:t>
            </a:r>
            <a:r>
              <a:rPr lang="en-US" sz="4400" b="1" dirty="0" err="1">
                <a:solidFill>
                  <a:srgbClr val="146255"/>
                </a:solidFill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ตัวหนา</a:t>
            </a:r>
            <a:r>
              <a:rPr lang="en-US" sz="4400" b="1" dirty="0">
                <a:solidFill>
                  <a:srgbClr val="146255"/>
                </a:solidFill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)]</a:t>
            </a:r>
            <a:endParaRPr lang="en-US" sz="3200" dirty="0">
              <a:solidFill>
                <a:srgbClr val="146255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11" name="กล่องข้อความ 10">
            <a:extLst>
              <a:ext uri="{FF2B5EF4-FFF2-40B4-BE49-F238E27FC236}">
                <a16:creationId xmlns:a16="http://schemas.microsoft.com/office/drawing/2014/main" id="{76DB74F1-BFC8-8207-7DFD-9F984C28295B}"/>
              </a:ext>
            </a:extLst>
          </p:cNvPr>
          <p:cNvSpPr txBox="1"/>
          <p:nvPr/>
        </p:nvSpPr>
        <p:spPr>
          <a:xfrm>
            <a:off x="0" y="5520475"/>
            <a:ext cx="121919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[ชื่อผู้ทำวิจัย</a:t>
            </a:r>
            <a:r>
              <a:rPr lang="en-US" sz="2400" b="1" baseline="30000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1</a:t>
            </a:r>
            <a:r>
              <a:rPr lang="th-TH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, </a:t>
            </a:r>
            <a:r>
              <a:rPr lang="en-US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ชื่อผู้ทำวิจัย</a:t>
            </a:r>
            <a:r>
              <a:rPr lang="en-US" sz="2400" b="1" baseline="30000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2</a:t>
            </a:r>
            <a:r>
              <a:rPr lang="th-TH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</a:t>
            </a:r>
            <a:r>
              <a:rPr lang="en-US" sz="2400" b="1" dirty="0" err="1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และ</a:t>
            </a:r>
            <a:r>
              <a:rPr lang="en-US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ชื่อผู้ทำวิจัย</a:t>
            </a:r>
            <a:r>
              <a:rPr lang="en-US" sz="2400" b="1" baseline="30000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3*</a:t>
            </a:r>
          </a:p>
          <a:p>
            <a:pPr algn="ctr"/>
            <a:r>
              <a:rPr lang="th-TH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หน่วยงาน</a:t>
            </a:r>
            <a:r>
              <a:rPr lang="en-US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(TH </a:t>
            </a:r>
            <a:r>
              <a:rPr lang="en-US" sz="2400" b="1" dirty="0" err="1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SarabunPSK</a:t>
            </a:r>
            <a:r>
              <a:rPr lang="en-US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</a:t>
            </a:r>
            <a:r>
              <a:rPr lang="th-TH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ตัวหนา</a:t>
            </a:r>
            <a:r>
              <a:rPr lang="en-US" sz="2400" b="1" dirty="0">
                <a:solidFill>
                  <a:srgbClr val="146255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)]</a:t>
            </a:r>
            <a:endParaRPr lang="en-US" sz="1600" b="1" dirty="0">
              <a:solidFill>
                <a:srgbClr val="146255"/>
              </a:solidFill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9051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FC1681F6-EF5C-0CB6-D0DA-8F24D4B84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967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30</Words>
  <Application>Microsoft Office PowerPoint</Application>
  <PresentationFormat>แบบจอกว้าง</PresentationFormat>
  <Paragraphs>3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เหมสุดา แก้วกอง</dc:creator>
  <cp:lastModifiedBy>Siriluk Sukjaroen</cp:lastModifiedBy>
  <cp:revision>15</cp:revision>
  <dcterms:created xsi:type="dcterms:W3CDTF">2023-02-06T08:34:27Z</dcterms:created>
  <dcterms:modified xsi:type="dcterms:W3CDTF">2023-03-15T18:38:01Z</dcterms:modified>
</cp:coreProperties>
</file>